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70" r:id="rId5"/>
    <p:sldId id="268" r:id="rId6"/>
    <p:sldId id="262" r:id="rId7"/>
    <p:sldId id="264" r:id="rId8"/>
    <p:sldId id="267" r:id="rId9"/>
    <p:sldId id="265" r:id="rId10"/>
    <p:sldId id="266" r:id="rId11"/>
    <p:sldId id="271" r:id="rId12"/>
    <p:sldId id="272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853" y="2111365"/>
            <a:ext cx="8100294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44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anose="03000400000000000000" pitchFamily="66" charset="0"/>
                <a:cs typeface="Arabic Typesetting" panose="03020402040406030203" pitchFamily="66" charset="-78"/>
              </a:rPr>
              <a:t>Включение  муниципального </a:t>
            </a:r>
            <a:br>
              <a:rPr lang="ru-RU" altLang="ru-RU" sz="44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anose="03000400000000000000" pitchFamily="66" charset="0"/>
                <a:cs typeface="Arabic Typesetting" panose="03020402040406030203" pitchFamily="66" charset="-78"/>
              </a:rPr>
            </a:br>
            <a:r>
              <a:rPr lang="ru-RU" altLang="ru-RU" sz="44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anose="03000400000000000000" pitchFamily="66" charset="0"/>
                <a:cs typeface="Arabic Typesetting" panose="03020402040406030203" pitchFamily="66" charset="-78"/>
              </a:rPr>
              <a:t>образования «Мелекесский район» </a:t>
            </a:r>
            <a:br>
              <a:rPr lang="ru-RU" altLang="ru-RU" sz="44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anose="03000400000000000000" pitchFamily="66" charset="0"/>
                <a:cs typeface="Arabic Typesetting" panose="03020402040406030203" pitchFamily="66" charset="-78"/>
              </a:rPr>
            </a:br>
            <a:r>
              <a:rPr lang="ru-RU" altLang="ru-RU" sz="44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anose="03000400000000000000" pitchFamily="66" charset="0"/>
                <a:cs typeface="Arabic Typesetting" panose="03020402040406030203" pitchFamily="66" charset="-78"/>
              </a:rPr>
              <a:t>Ульяновской области</a:t>
            </a:r>
            <a:endParaRPr lang="ru-RU" sz="44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altLang="ru-RU" sz="44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anose="03000400000000000000" pitchFamily="66" charset="0"/>
                <a:cs typeface="Arabic Typesetting" panose="03020402040406030203" pitchFamily="66" charset="-78"/>
              </a:rPr>
              <a:t>в</a:t>
            </a:r>
            <a:r>
              <a:rPr lang="ru-RU" altLang="ru-RU" sz="4400" b="1" cap="none" spc="0" dirty="0" smtClean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anose="03000400000000000000" pitchFamily="66" charset="0"/>
                <a:cs typeface="Arabic Typesetting" panose="03020402040406030203" pitchFamily="66" charset="-78"/>
              </a:rPr>
              <a:t> проект «Здоровые города, районы</a:t>
            </a:r>
          </a:p>
          <a:p>
            <a:pPr algn="ctr"/>
            <a:r>
              <a:rPr lang="ru-RU" altLang="ru-RU" sz="4400" b="1" dirty="0" smtClean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anose="03000400000000000000" pitchFamily="66" charset="0"/>
                <a:cs typeface="Arabic Typesetting" panose="03020402040406030203" pitchFamily="66" charset="-78"/>
              </a:rPr>
              <a:t>и поселки»</a:t>
            </a:r>
            <a:endParaRPr lang="ru-RU" sz="4400" b="1" cap="none" spc="0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858" y="354147"/>
            <a:ext cx="1148046" cy="15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Герб_Ульяновской_области_(2013)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75118"/>
            <a:ext cx="1656184" cy="15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 rot="10800000" flipV="1">
            <a:off x="3342692" y="6137303"/>
            <a:ext cx="2458616" cy="67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за здоровое будущее</a:t>
            </a:r>
            <a:endParaRPr lang="ru-RU" sz="4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Documents and Settings\user1\Рабочий стол\Фото для Катиркиной С.Д\День Победы\DSC0129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32138"/>
            <a:ext cx="4032448" cy="226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\\192.168.1.250\distr\Сеть\здоровые города презентация\Акции, проекты\Акция чистый памятник\с. Лебяжье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80" r="30066" b="17122"/>
          <a:stretch/>
        </p:blipFill>
        <p:spPr bwMode="auto">
          <a:xfrm>
            <a:off x="4793952" y="3545796"/>
            <a:ext cx="3436695" cy="272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192.168.1.250\distr\Сеть\здоровые города презентация\Конкурс\здор город спорт\gUtCScy4o3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7" y="3578310"/>
            <a:ext cx="4044305" cy="269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192.168.1.250\distr\Сеть\здоровые города презентация\Конкурс\здор город спорт\J2RbQEkMdR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32138"/>
            <a:ext cx="3408939" cy="227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туризм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runature.ru/foto/139636b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8" y="1268760"/>
            <a:ext cx="4379119" cy="211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3429000"/>
            <a:ext cx="3165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отдыха «Дубрава»</a:t>
            </a:r>
          </a:p>
        </p:txBody>
      </p:sp>
      <p:pic>
        <p:nvPicPr>
          <p:cNvPr id="8" name="Рисунок 7" descr="http://nmayna.prihod.ru/files/2014/06/DSCF925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161" y="2296332"/>
            <a:ext cx="4174723" cy="2788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5842337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оздоровительно-образовательный  лагерь «Звездочка"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5214950"/>
            <a:ext cx="385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Вольный ветер»</a:t>
            </a:r>
          </a:p>
        </p:txBody>
      </p:sp>
      <p:pic>
        <p:nvPicPr>
          <p:cNvPr id="11" name="Рисунок 10" descr="http://www.melekess-eparhia.ru/www/news/2015/7/2520389759-23_b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002"/>
          <a:stretch>
            <a:fillRect/>
          </a:stretch>
        </p:blipFill>
        <p:spPr bwMode="auto">
          <a:xfrm>
            <a:off x="285720" y="3857628"/>
            <a:ext cx="4395113" cy="201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7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Отлаженная система здравоохранения</a:t>
            </a: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Documents and Settings\user1\Рабочий стол\Фото для Катиркиной С.Д\здравоохранение\DSC0007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88" t="17312" r="4562"/>
          <a:stretch>
            <a:fillRect/>
          </a:stretch>
        </p:blipFill>
        <p:spPr bwMode="auto">
          <a:xfrm>
            <a:off x="292685" y="3789040"/>
            <a:ext cx="396877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Documents and Settings\user1\Рабочий стол\Фото для Катиркиной С.Д\Социальное развитие\DSCN176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/>
          <a:stretch>
            <a:fillRect/>
          </a:stretch>
        </p:blipFill>
        <p:spPr bwMode="auto">
          <a:xfrm flipH="1">
            <a:off x="2514059" y="2060848"/>
            <a:ext cx="4018401" cy="24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1071546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населению Мелекесского района оказывают  7 участковых больниц, 2 офиса врача общей практики, 33 </a:t>
            </a:r>
            <a:r>
              <a:rPr lang="ru-RU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Documents and Settings\user1\Рабочий стол\ФОТО\Изображение 19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0"/>
          <a:stretch>
            <a:fillRect/>
          </a:stretch>
        </p:blipFill>
        <p:spPr bwMode="auto">
          <a:xfrm>
            <a:off x="4730063" y="3964280"/>
            <a:ext cx="4018401" cy="256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6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</a:t>
            </a: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052736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Мелекесского района проживает 2388 лиц с ограниченными возможностями здоровья, в том числе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детей.</a:t>
            </a:r>
          </a:p>
        </p:txBody>
      </p:sp>
      <p:pic>
        <p:nvPicPr>
          <p:cNvPr id="8" name="Рисунок 7" descr="C:\Documents and Settings\user1\Рабочий стол\IMG_4322_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18" b="12820"/>
          <a:stretch>
            <a:fillRect/>
          </a:stretch>
        </p:blipFill>
        <p:spPr bwMode="auto">
          <a:xfrm>
            <a:off x="251520" y="1940416"/>
            <a:ext cx="5942965" cy="271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user1\Рабочий стол\Катиркина\Солнышко в ладошках\IMG_426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6" t="14615" r="8442" b="20000"/>
          <a:stretch>
            <a:fillRect/>
          </a:stretch>
        </p:blipFill>
        <p:spPr bwMode="auto">
          <a:xfrm>
            <a:off x="4000496" y="4267200"/>
            <a:ext cx="492922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485776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«Солнышко в ладошках»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\\192.168.1.250\distr\Сеть\ФАЙЛООБМЕННИК\515 (Начальник управления экономического и стратегического развития)\Презентация для главы\image035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1" r="3515"/>
          <a:stretch/>
        </p:blipFill>
        <p:spPr bwMode="auto">
          <a:xfrm>
            <a:off x="0" y="214290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Мелекесский район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абочий стол\0003-002-Kriterii-dlja-formirovanija-promyshlennoj-zon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27" y="836712"/>
            <a:ext cx="2889513" cy="36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DSC_0048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237" y="3089085"/>
            <a:ext cx="5209471" cy="3483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uborka-kombaynami-urozhaya-zerna-arenda-kombaynov-na-uborku-zernovyh--e15f-1463842209929674-3-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60" y="4220071"/>
            <a:ext cx="356662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1242370"/>
            <a:ext cx="55872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34 500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района 3472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в 1928 году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619944" y="2015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 на период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2018-2022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user\Desktop\тетушкина\мелекесский район\р.п.Мулловка, Парк Рождественский, Совхозная часть\парк рождественский ренд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4104456" cy="258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тетушкина\мелекесский район\р.п.Новая Майна, ул.Микрорайон, Площадь отдыха и досуга\площадь отдыха.ренд\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643050"/>
            <a:ext cx="4087788" cy="258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5786" y="4429132"/>
            <a:ext cx="3376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«Рождественский» </a:t>
            </a:r>
            <a:b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Мулловка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4500570"/>
            <a:ext cx="3547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отдыха и досуга </a:t>
            </a:r>
            <a:b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Новая Майна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24a483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011" y="4526864"/>
            <a:ext cx="2778461" cy="207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здоровье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24744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Мелекесском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7 памятников природы,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водны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объект: 3 реки, 1 водохранилище, 20 озер, 47 прудов, 11 родников</a:t>
            </a:r>
          </a:p>
        </p:txBody>
      </p:sp>
      <p:pic>
        <p:nvPicPr>
          <p:cNvPr id="10242" name="Picture 2" descr="\\192.168.1.250\distr\Сеть\здоровые города презентация\Памятники истории\Остров бор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13037"/>
            <a:ext cx="3296568" cy="219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034" y="3786190"/>
            <a:ext cx="2253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«Борок»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309edf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875" y="2564904"/>
            <a:ext cx="3214204" cy="236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43306" y="5143512"/>
            <a:ext cx="2133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Тиинская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колония диких пчелиных на земляном валу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3259" y="3356992"/>
            <a:ext cx="2133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Реликтовые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липовые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Никольское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8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Рабочий стол\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5147201" cy="342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806896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культурного наследия</a:t>
            </a:r>
            <a:endParaRPr lang="ru-RU" sz="4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42984"/>
            <a:ext cx="9321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Мелекесском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находится 56 памятников культурного наследия</a:t>
            </a:r>
          </a:p>
        </p:txBody>
      </p:sp>
      <p:pic>
        <p:nvPicPr>
          <p:cNvPr id="11266" name="Picture 2" descr="\\192.168.1.250\distr\Сеть\здоровые города презентация\Памятники истории\дом Ананьев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14" y="1700808"/>
            <a:ext cx="3267095" cy="183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348" y="3643314"/>
            <a:ext cx="25073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В.Н.Ананьева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\\192.168.1.250\distr\Сеть\здоровые города презентация\Памятники истории\Дом Ерменеева В.И.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07" b="6086"/>
          <a:stretch/>
        </p:blipFill>
        <p:spPr bwMode="auto">
          <a:xfrm>
            <a:off x="262723" y="4151177"/>
            <a:ext cx="3338876" cy="208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910" y="6286520"/>
            <a:ext cx="2634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В.И.Ерменеева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295" y="5589240"/>
            <a:ext cx="2120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с.Лебяжье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20" y="1071546"/>
            <a:ext cx="8858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Мелекесском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систематически занимаются спортом 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40% населения.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102 спортивных сооружения, в том числе 2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спорт.комплекса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ДЮСШ проходят обучение более 700 детей.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планируется строительство ФОК в р.п. Новая Майна</a:t>
            </a:r>
          </a:p>
        </p:txBody>
      </p:sp>
      <p:pic>
        <p:nvPicPr>
          <p:cNvPr id="5124" name="Picture 4" descr="\\192.168.1.250\distr\Сеть\здоровые города презентация\Конкурс\здор город спорт\IMG_15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79"/>
          <a:stretch/>
        </p:blipFill>
        <p:spPr bwMode="auto">
          <a:xfrm>
            <a:off x="179512" y="4313234"/>
            <a:ext cx="3173288" cy="230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192.168.1.250\distr\Сеть\здоровые города презентация\Конкурс\ШСК Золотая Нива Победитеьи Суперкубка ШСЛ по волейболу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69" y="3149352"/>
            <a:ext cx="2930299" cy="254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192.168.1.250\distr\Сеть\здоровые города презентация\Конкурс\Воспитанники ДЮСШ в составе Сборной Ульяновской области ГТО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4" r="4137"/>
          <a:stretch/>
        </p:blipFill>
        <p:spPr bwMode="auto">
          <a:xfrm>
            <a:off x="5598988" y="4261504"/>
            <a:ext cx="3365500" cy="240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1000108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Мелекесском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районе развивается 12 видов спорта.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образовательных организаций работают 10 спортивных клубов.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ДЮСШ создан центр тестирования ВФСК «ГТО».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спортсмены Мелекесского района приняли участие в 150 спортивных мероприятиях.</a:t>
            </a:r>
          </a:p>
        </p:txBody>
      </p:sp>
      <p:pic>
        <p:nvPicPr>
          <p:cNvPr id="5" name="Picture 3" descr="\\192.168.1.250\distr\Сеть\здоровые города презентация\Конкурс\Сборная ДЮСШ Мелекесского района Победитель Всероссийских соревнований по футболу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76" t="15630"/>
          <a:stretch/>
        </p:blipFill>
        <p:spPr bwMode="auto">
          <a:xfrm>
            <a:off x="500034" y="3143248"/>
            <a:ext cx="4230393" cy="271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57892"/>
            <a:ext cx="5099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во Всероссийском финале 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по футболу «Кожаный мяч»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6000768"/>
            <a:ext cx="421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во Всероссийских сельских играх в гиревом виде спорта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Рабочий стол\imag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34" r="20814"/>
          <a:stretch/>
        </p:blipFill>
        <p:spPr bwMode="auto">
          <a:xfrm>
            <a:off x="4929190" y="3101544"/>
            <a:ext cx="3786214" cy="2831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молодежь – </a:t>
            </a:r>
            <a:b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нация!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Нива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51" y="1464532"/>
            <a:ext cx="4819739" cy="318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user1\Рабочий стол\Фото для Катиркиной С.Д\СПОРТ\Команда Олимпия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16" y="4099916"/>
            <a:ext cx="3816424" cy="254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user1\Рабочий стол\Фото для Катиркиной С.Д\СПОРТ\Соревнования памяти полного кавалера Орденов Славы Семенова 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404" y="1772816"/>
            <a:ext cx="3642740" cy="242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user1\Рабочий стол\Фото для Катиркиной С.Д\СПОРТ\Кросс наций 201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67"/>
          <a:stretch/>
        </p:blipFill>
        <p:spPr bwMode="auto">
          <a:xfrm>
            <a:off x="4307111" y="4338855"/>
            <a:ext cx="400930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4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7544" y="491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долголетие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740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Рабочий стол\f3586f83ba35c0636849c9adec0c20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41" t="6438" r="9692"/>
          <a:stretch/>
        </p:blipFill>
        <p:spPr bwMode="auto">
          <a:xfrm>
            <a:off x="2644798" y="2368994"/>
            <a:ext cx="329535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100010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2018 года открыт районный Центр активного долголетия «Радость»</a:t>
            </a:r>
          </a:p>
        </p:txBody>
      </p:sp>
      <p:pic>
        <p:nvPicPr>
          <p:cNvPr id="7171" name="Picture 3" descr="D:\Рабочий стол\article155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90648"/>
            <a:ext cx="211455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\\192.168.1.250\distr\Сеть\ФАЙЛООБМЕННИК\306 (Консультанты отдела общественных коммуникаций, молодёжь)\ЯРОСЛАВНА\25 июля\Изображение 08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283" y="2124279"/>
            <a:ext cx="2754189" cy="206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user1\Рабочий стол\Фото для Катиркиной С.Д\Социальное развитие\DSCN178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040" y="4343400"/>
            <a:ext cx="2726432" cy="20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Documents and Settings\user1\Рабочий стол\Фото для Катиркиной С.Д\СПОРТ\Открытие спортивной субботы с.Рязаново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33"/>
          <a:stretch/>
        </p:blipFill>
        <p:spPr bwMode="auto">
          <a:xfrm>
            <a:off x="323528" y="4430385"/>
            <a:ext cx="2149930" cy="195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4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250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Мелекесский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Равиль</cp:lastModifiedBy>
  <cp:revision>22</cp:revision>
  <dcterms:created xsi:type="dcterms:W3CDTF">2018-03-26T04:30:11Z</dcterms:created>
  <dcterms:modified xsi:type="dcterms:W3CDTF">2019-04-02T11:33:46Z</dcterms:modified>
</cp:coreProperties>
</file>